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宣传示例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1</a:t>
            </a:r>
            <a:r>
              <a:rPr lang="zh-CN" altLang="en-US" sz="2800"/>
              <a:t>，开始界面，上划解锁</a:t>
            </a:r>
            <a:endParaRPr lang="zh-CN" altLang="en-US" sz="2800"/>
          </a:p>
        </p:txBody>
      </p:sp>
      <p:pic>
        <p:nvPicPr>
          <p:cNvPr id="4" name="内容占位符 3" descr="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</a:t>
            </a:r>
            <a:r>
              <a:rPr lang="zh-CN" altLang="en-US" sz="2800"/>
              <a:t>，镜头下移，地球与月球缓缓升起，射灯和下方服装卡片淡入</a:t>
            </a:r>
            <a:endParaRPr lang="zh-CN" altLang="en-US" sz="2800"/>
          </a:p>
        </p:txBody>
      </p:sp>
      <p:pic>
        <p:nvPicPr>
          <p:cNvPr id="4" name="内容占位符 3" descr="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3</a:t>
            </a:r>
            <a:r>
              <a:rPr lang="zh-CN" altLang="en-US" sz="2800"/>
              <a:t>，点击下方卡片，卡片旋转放大</a:t>
            </a:r>
            <a:endParaRPr lang="zh-CN" altLang="en-US" sz="2800"/>
          </a:p>
        </p:txBody>
      </p:sp>
      <p:pic>
        <p:nvPicPr>
          <p:cNvPr id="4" name="内容占位符 3" descr="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4</a:t>
            </a:r>
            <a:r>
              <a:rPr lang="zh-CN" altLang="en-US" sz="2800"/>
              <a:t>，之后由虚到实出现下一张卡片</a:t>
            </a:r>
            <a:endParaRPr lang="zh-CN" altLang="en-US" sz="2800"/>
          </a:p>
        </p:txBody>
      </p:sp>
      <p:pic>
        <p:nvPicPr>
          <p:cNvPr id="4" name="内容占位符 3" descr="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5</a:t>
            </a:r>
            <a:r>
              <a:rPr lang="zh-CN" altLang="en-US" sz="2800"/>
              <a:t>，点击卡片，卡片破碎</a:t>
            </a:r>
            <a:endParaRPr lang="zh-CN" altLang="en-US" sz="2800"/>
          </a:p>
        </p:txBody>
      </p:sp>
      <p:pic>
        <p:nvPicPr>
          <p:cNvPr id="4" name="内容占位符 3" descr="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zh-CN" sz="2800"/>
              <a:t>6</a:t>
            </a:r>
            <a:r>
              <a:rPr lang="zh-CN" altLang="en-US" sz="2800"/>
              <a:t>，卡片破碎后又由碎片重组为完整卡片</a:t>
            </a:r>
            <a:endParaRPr lang="zh-CN" altLang="en-US" sz="2800"/>
          </a:p>
        </p:txBody>
      </p:sp>
      <p:pic>
        <p:nvPicPr>
          <p:cNvPr id="4" name="内容占位符 3" descr="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7</a:t>
            </a:r>
            <a:r>
              <a:rPr lang="zh-CN" altLang="en-US" sz="2800"/>
              <a:t>，所有卡片播放完成后，出现宣传视频</a:t>
            </a:r>
            <a:endParaRPr lang="zh-CN" altLang="en-US" sz="2800"/>
          </a:p>
        </p:txBody>
      </p:sp>
      <p:pic>
        <p:nvPicPr>
          <p:cNvPr id="4" name="内容占位符 3" descr="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8</a:t>
            </a:r>
            <a:r>
              <a:rPr lang="zh-CN" altLang="en-US" sz="2800"/>
              <a:t>，视频播放完毕后出现祝福语</a:t>
            </a:r>
            <a:endParaRPr lang="zh-CN" altLang="en-US" sz="2800"/>
          </a:p>
        </p:txBody>
      </p:sp>
      <p:pic>
        <p:nvPicPr>
          <p:cNvPr id="4" name="内容占位符 3" descr="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871720" y="1825625"/>
            <a:ext cx="244729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134</Words>
  <Application>WPS 演示</Application>
  <PresentationFormat>宽屏</PresentationFormat>
  <Paragraphs>18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Office 主题</vt:lpstr>
      <vt:lpstr>VERRI中秋节宣传示例</vt:lpstr>
      <vt:lpstr>1，开始界面，上划解锁</vt:lpstr>
      <vt:lpstr>2，镜头下移，地球与月球缓缓升起，射灯和下方服装卡片淡入</vt:lpstr>
      <vt:lpstr>3，点击下方卡片，卡片旋转放大</vt:lpstr>
      <vt:lpstr>4，之后由虚到实出现下一张卡片</vt:lpstr>
      <vt:lpstr>5，点击卡片，卡片破碎</vt:lpstr>
      <vt:lpstr>6，卡片破碎后又由碎片重组为完整卡片</vt:lpstr>
      <vt:lpstr>7，所有卡片播放完成后，出现宣传视频</vt:lpstr>
      <vt:lpstr>8，视频播放完毕后出现祝福语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user</cp:lastModifiedBy>
  <cp:revision>3</cp:revision>
  <dcterms:created xsi:type="dcterms:W3CDTF">2017-09-06T08:29:00Z</dcterms:created>
  <dcterms:modified xsi:type="dcterms:W3CDTF">2017-09-11T05:51:42Z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2052-10.1.0.6749</vt:lpwstr>
  </property>
</Properties>
</file>

<file path=docProps/thumbnail.jpeg>
</file>